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2" r:id="rId6"/>
    <p:sldId id="269" r:id="rId7"/>
    <p:sldId id="270" r:id="rId8"/>
    <p:sldId id="263" r:id="rId9"/>
    <p:sldId id="264" r:id="rId10"/>
    <p:sldId id="265" r:id="rId11"/>
    <p:sldId id="266" r:id="rId12"/>
    <p:sldId id="267" r:id="rId13"/>
    <p:sldId id="268" r:id="rId14"/>
    <p:sldId id="257" r:id="rId15"/>
    <p:sldId id="258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83" autoAdjust="0"/>
  </p:normalViewPr>
  <p:slideViewPr>
    <p:cSldViewPr>
      <p:cViewPr varScale="1">
        <p:scale>
          <a:sx n="56" d="100"/>
          <a:sy n="56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B5AF8-AB1A-48EA-830A-D203D6A9D899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65F83-617E-4A85-9B90-E394E96A6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34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F83-617E-4A85-9B90-E394E96A68C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04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43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4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679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115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82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4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28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4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2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585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74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A549E-5947-472F-9E2A-43CADFD0D67F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CDA40-D701-437C-9B0F-F7B802F5B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55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54919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Безбрежное пространство Интернет.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Позитивный контент для школьников и путешествия по сети без рисков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916760"/>
            <a:ext cx="6152728" cy="1752600"/>
          </a:xfrm>
        </p:spPr>
        <p:txBody>
          <a:bodyPr>
            <a:normAutofit/>
          </a:bodyPr>
          <a:lstStyle/>
          <a:p>
            <a:pPr algn="r"/>
            <a:r>
              <a:rPr lang="ru-RU" sz="2400" i="1" dirty="0" err="1" smtClean="0">
                <a:solidFill>
                  <a:srgbClr val="C00000"/>
                </a:solidFill>
              </a:rPr>
              <a:t>Шарипов</a:t>
            </a:r>
            <a:r>
              <a:rPr lang="ru-RU" sz="2400" i="1" dirty="0" smtClean="0">
                <a:solidFill>
                  <a:srgbClr val="C00000"/>
                </a:solidFill>
              </a:rPr>
              <a:t> И.И.</a:t>
            </a:r>
          </a:p>
          <a:p>
            <a:pPr algn="r"/>
            <a:r>
              <a:rPr lang="ru-RU" sz="2400" i="1" dirty="0" smtClean="0">
                <a:solidFill>
                  <a:srgbClr val="C00000"/>
                </a:solidFill>
              </a:rPr>
              <a:t>Учитель информатики</a:t>
            </a:r>
          </a:p>
          <a:p>
            <a:pPr algn="r"/>
            <a:r>
              <a:rPr lang="ru-RU" sz="2400" i="1" dirty="0" smtClean="0">
                <a:solidFill>
                  <a:srgbClr val="C00000"/>
                </a:solidFill>
              </a:rPr>
              <a:t>МБОУ «</a:t>
            </a:r>
            <a:r>
              <a:rPr lang="ru-RU" sz="2400" i="1" dirty="0" err="1" smtClean="0">
                <a:solidFill>
                  <a:srgbClr val="C00000"/>
                </a:solidFill>
              </a:rPr>
              <a:t>Актанышская</a:t>
            </a:r>
            <a:r>
              <a:rPr lang="ru-RU" sz="2400" i="1" dirty="0" smtClean="0">
                <a:solidFill>
                  <a:srgbClr val="C00000"/>
                </a:solidFill>
              </a:rPr>
              <a:t> СОШ №2 с УИОП»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892" y="3047592"/>
            <a:ext cx="2490216" cy="232562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5383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3" t="12284" r="19180" b="5974"/>
          <a:stretch/>
        </p:blipFill>
        <p:spPr bwMode="auto">
          <a:xfrm>
            <a:off x="27278" y="27096"/>
            <a:ext cx="9116722" cy="666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43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9" t="13578" r="19423" b="7104"/>
          <a:stretch/>
        </p:blipFill>
        <p:spPr bwMode="auto">
          <a:xfrm>
            <a:off x="-3043" y="62317"/>
            <a:ext cx="9147043" cy="660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-360040" y="-324036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4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8" t="10776" r="19180" b="12715"/>
          <a:stretch/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26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17457" r="19907" b="7975"/>
          <a:stretch/>
        </p:blipFill>
        <p:spPr bwMode="auto">
          <a:xfrm>
            <a:off x="-36512" y="-27384"/>
            <a:ext cx="9180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8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5" t="8135" r="13976" b="6250"/>
          <a:stretch/>
        </p:blipFill>
        <p:spPr bwMode="auto">
          <a:xfrm>
            <a:off x="0" y="-27385"/>
            <a:ext cx="9143999" cy="688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921" y="20935"/>
            <a:ext cx="83055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http://</a:t>
            </a:r>
            <a:r>
              <a:rPr lang="en-US" sz="6000" b="1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positivecontent.ru</a:t>
            </a:r>
            <a:endParaRPr lang="ru-RU" sz="6000" b="1" cap="none" spc="0" dirty="0">
              <a:ln w="28575" cmpd="sng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70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165"/>
            <a:ext cx="8229600" cy="812547"/>
          </a:xfrm>
        </p:spPr>
        <p:txBody>
          <a:bodyPr/>
          <a:lstStyle/>
          <a:p>
            <a:r>
              <a:rPr lang="ru-RU" dirty="0" smtClean="0"/>
              <a:t>Основные номинации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8" t="9375" r="7227" b="13829"/>
          <a:stretch/>
        </p:blipFill>
        <p:spPr bwMode="auto">
          <a:xfrm>
            <a:off x="755577" y="702487"/>
            <a:ext cx="3600729" cy="5966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3" t="12728" r="6379" b="11530"/>
          <a:stretch/>
        </p:blipFill>
        <p:spPr bwMode="auto">
          <a:xfrm>
            <a:off x="4860033" y="764704"/>
            <a:ext cx="371307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10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9483" r="12880" b="5799"/>
          <a:stretch/>
        </p:blipFill>
        <p:spPr bwMode="auto">
          <a:xfrm>
            <a:off x="1" y="332656"/>
            <a:ext cx="91440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038" y="685145"/>
            <a:ext cx="861992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http://</a:t>
            </a:r>
            <a:r>
              <a:rPr lang="ru-RU" sz="6000" b="1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игра-</a:t>
            </a:r>
            <a:r>
              <a:rPr lang="ru-RU" sz="6000" b="1" dirty="0" err="1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интернет.рф</a:t>
            </a:r>
            <a:endParaRPr lang="ru-RU" sz="6000" b="1" cap="none" spc="0" dirty="0">
              <a:ln w="28575" cmpd="sng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73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5" t="8621" r="12516" b="13162"/>
          <a:stretch/>
        </p:blipFill>
        <p:spPr bwMode="auto">
          <a:xfrm>
            <a:off x="0" y="124803"/>
            <a:ext cx="9108504" cy="625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739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1" r="1853" b="6795"/>
          <a:stretch/>
        </p:blipFill>
        <p:spPr bwMode="auto">
          <a:xfrm>
            <a:off x="0" y="476672"/>
            <a:ext cx="910748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775" y="1045185"/>
            <a:ext cx="805983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https</a:t>
            </a:r>
            <a:r>
              <a:rPr lang="en-US" sz="6000" b="1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://</a:t>
            </a:r>
            <a:r>
              <a:rPr lang="ru-RU" sz="6000" b="1" dirty="0" err="1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единыйурок.рф</a:t>
            </a:r>
            <a:endParaRPr lang="ru-RU" sz="6000" b="1" cap="none" spc="0" dirty="0">
              <a:ln w="28575" cmpd="sng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61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0" t="9052" r="15786" b="6250"/>
          <a:stretch/>
        </p:blipFill>
        <p:spPr bwMode="auto">
          <a:xfrm>
            <a:off x="0" y="-27386"/>
            <a:ext cx="9143999" cy="688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03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8" t="14655" r="18966" b="99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19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7" t="9915" r="15666" b="560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28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8" t="9054" r="15667" b="5600"/>
          <a:stretch/>
        </p:blipFill>
        <p:spPr bwMode="auto">
          <a:xfrm>
            <a:off x="0" y="161506"/>
            <a:ext cx="9144000" cy="657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9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6" t="9267" r="4761" b="12500"/>
          <a:stretch/>
        </p:blipFill>
        <p:spPr bwMode="auto">
          <a:xfrm>
            <a:off x="0" y="-27384"/>
            <a:ext cx="9158095" cy="448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8513" r="7955" b="20581"/>
          <a:stretch/>
        </p:blipFill>
        <p:spPr bwMode="auto">
          <a:xfrm>
            <a:off x="0" y="4005064"/>
            <a:ext cx="9158096" cy="28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6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4" t="21651" r="17451" b="13223"/>
          <a:stretch/>
        </p:blipFill>
        <p:spPr bwMode="auto">
          <a:xfrm>
            <a:off x="1" y="-27384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7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7" t="9848" r="20513" b="6747"/>
          <a:stretch/>
        </p:blipFill>
        <p:spPr bwMode="auto">
          <a:xfrm>
            <a:off x="0" y="44624"/>
            <a:ext cx="9144000" cy="679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72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7327" r="15787" b="6034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7824" y="4797152"/>
            <a:ext cx="80663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2017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8453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31</Words>
  <Application>Microsoft Office PowerPoint</Application>
  <PresentationFormat>Экран (4:3)</PresentationFormat>
  <Paragraphs>10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Безбрежное пространство Интернет. Позитивный контент для школьников и путешествия по сети без рисков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номинации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Безбрежное пространство Интернет. Позитивный контент для школьников и путешествия по сети без рисков</dc:title>
  <dc:creator>Ilnaz</dc:creator>
  <cp:lastModifiedBy>Ilnaz</cp:lastModifiedBy>
  <cp:revision>9</cp:revision>
  <dcterms:created xsi:type="dcterms:W3CDTF">2017-08-14T05:40:25Z</dcterms:created>
  <dcterms:modified xsi:type="dcterms:W3CDTF">2017-08-16T05:38:01Z</dcterms:modified>
</cp:coreProperties>
</file>